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6" r:id="rId3"/>
    <p:sldId id="267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9" r:id="rId13"/>
    <p:sldId id="270" r:id="rId14"/>
    <p:sldId id="271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10AAA-B13C-4D5A-A14C-251211C5305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DAA06-E765-4780-95A4-F77C75C33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jpe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jpe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2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C:\Documents and Settings\office\Desktop\10702104_1479877002266580_1415920422845497937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1" y="381000"/>
            <a:ext cx="2971800" cy="480059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3" name="Rectangle 2"/>
          <p:cNvSpPr/>
          <p:nvPr/>
        </p:nvSpPr>
        <p:spPr>
          <a:xfrm>
            <a:off x="1143000" y="5334000"/>
            <a:ext cx="6019800" cy="1323439"/>
          </a:xfrm>
          <a:prstGeom prst="rect">
            <a:avLst/>
          </a:prstGeom>
          <a:scene3d>
            <a:camera prst="isometricOffAxis1Right"/>
            <a:lightRig rig="threePt" dir="t"/>
          </a:scene3d>
        </p:spPr>
        <p:txBody>
          <a:bodyPr wrap="square">
            <a:spAutoFit/>
          </a:bodyPr>
          <a:lstStyle/>
          <a:p>
            <a:pPr lvl="0"/>
            <a:r>
              <a:rPr lang="en-US" sz="8000" b="1" dirty="0" err="1" smtClean="0">
                <a:ln w="50800"/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b="1" dirty="0">
              <a:ln w="50800"/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57200"/>
            <a:ext cx="2674938" cy="472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599" y="228600"/>
            <a:ext cx="2438401" cy="47194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3895725" cy="742950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200150"/>
            <a:ext cx="5181600" cy="102870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228850"/>
            <a:ext cx="4019550" cy="1028700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257550"/>
            <a:ext cx="2305050" cy="1028700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286250"/>
            <a:ext cx="1533525" cy="809625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095875"/>
            <a:ext cx="1314450" cy="10287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124575"/>
            <a:ext cx="657225" cy="85725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2228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36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36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3600" b="0" i="1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3600" b="0" i="1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428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1605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509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1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3600" b="0" i="1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6124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6981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81288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457200"/>
            <a:ext cx="7620000" cy="167640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95400" cy="457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বামপক্ষ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2057400"/>
            <a:ext cx="7239000" cy="1656260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0205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3810000"/>
            <a:ext cx="4343400" cy="1181259"/>
          </a:xfrm>
          <a:prstGeom prst="rect">
            <a:avLst/>
          </a:prstGeom>
          <a:noFill/>
        </p:spPr>
      </p:pic>
      <p:sp>
        <p:nvSpPr>
          <p:cNvPr id="20489" name="WordArt 9"/>
          <p:cNvSpPr>
            <a:spLocks noChangeArrowheads="1" noChangeShapeType="1" noTextEdit="1"/>
          </p:cNvSpPr>
          <p:nvPr/>
        </p:nvSpPr>
        <p:spPr bwMode="auto">
          <a:xfrm>
            <a:off x="1981200" y="5029200"/>
            <a:ext cx="3505200" cy="650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=1266</a:t>
            </a:r>
            <a:endParaRPr lang="en-U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20490" name="WordArt 10"/>
          <p:cNvSpPr>
            <a:spLocks noChangeArrowheads="1" noChangeShapeType="1" noTextEdit="1"/>
          </p:cNvSpPr>
          <p:nvPr/>
        </p:nvSpPr>
        <p:spPr bwMode="auto">
          <a:xfrm>
            <a:off x="1905000" y="5867400"/>
            <a:ext cx="5562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as-IN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বামপক্ষ=ডানপক্ষ(প্রমাণিত</a:t>
            </a:r>
            <a:endParaRPr lang="en-U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inkTgt spid="_x0000_s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inkTgt spid="_x0000_s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inkTgt spid="_x0000_s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inkTgt spid="_x0000_s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489" grpId="0"/>
      <p:bldP spid="20490" grpId="0"/>
      <p:bldP spid="2049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29718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as-IN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দলীয় কাজ়</a:t>
            </a:r>
            <a:endParaRPr lang="en-U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905000"/>
            <a:ext cx="7524750" cy="762000"/>
          </a:xfrm>
          <a:prstGeom prst="rect">
            <a:avLst/>
          </a:prstGeom>
          <a:noFill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895599"/>
            <a:ext cx="7010400" cy="1143001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4913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NikoshBAN" pitchFamily="2" charset="0"/>
              </a:rPr>
              <a:t>  </a:t>
            </a:r>
            <a:endParaRPr kumimoji="0" 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4705350" cy="695325"/>
          </a:xfrm>
          <a:prstGeom prst="rect">
            <a:avLst/>
          </a:prstGeom>
          <a:noFill/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152525"/>
            <a:ext cx="3476625" cy="619125"/>
          </a:xfrm>
          <a:prstGeom prst="rect">
            <a:avLst/>
          </a:prstGeom>
          <a:noFill/>
        </p:spPr>
      </p:pic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771650"/>
            <a:ext cx="5638800" cy="628650"/>
          </a:xfrm>
          <a:prstGeom prst="rect">
            <a:avLst/>
          </a:prstGeom>
          <a:noFill/>
        </p:spPr>
      </p:pic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400300"/>
            <a:ext cx="5943600" cy="1247775"/>
          </a:xfrm>
          <a:prstGeom prst="rect">
            <a:avLst/>
          </a:prstGeom>
          <a:noFill/>
        </p:spPr>
      </p:pic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1771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rgbClr val="00B0F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endParaRPr kumimoji="0" 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0" y="3648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8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2895600" y="5181600"/>
            <a:ext cx="2057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bn-BD" sz="3600" kern="10" spc="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6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</a:rPr>
              <a:t>মূল্যায়ন</a:t>
            </a:r>
            <a:endParaRPr lang="en-US" sz="3600" kern="10" spc="0" dirty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6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/>
              <a:t>৪</a:t>
            </a:r>
            <a:endParaRPr lang="en-US" sz="4400" dirty="0"/>
          </a:p>
        </p:txBody>
      </p:sp>
      <p:sp>
        <p:nvSpPr>
          <p:cNvPr id="14" name="Rectangle 13"/>
          <p:cNvSpPr/>
          <p:nvPr/>
        </p:nvSpPr>
        <p:spPr>
          <a:xfrm>
            <a:off x="4724400" y="1143000"/>
            <a:ext cx="609600" cy="685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dirty="0" smtClean="0"/>
              <a:t>২</a:t>
            </a:r>
            <a:endParaRPr lang="en-US" sz="4400" b="1" dirty="0"/>
          </a:p>
        </p:txBody>
      </p:sp>
      <p:sp>
        <p:nvSpPr>
          <p:cNvPr id="15" name="Rectangle 14"/>
          <p:cNvSpPr/>
          <p:nvPr/>
        </p:nvSpPr>
        <p:spPr>
          <a:xfrm>
            <a:off x="5943600" y="3124200"/>
            <a:ext cx="457200" cy="457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/>
              <a:t>৪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009650"/>
            <a:ext cx="4781550" cy="628650"/>
          </a:xfrm>
          <a:prstGeom prst="rect">
            <a:avLst/>
          </a:prstGeom>
          <a:noFill/>
        </p:spPr>
      </p:pic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0" y="1638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89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828800"/>
            <a:ext cx="5029200" cy="619125"/>
          </a:xfrm>
          <a:prstGeom prst="rect">
            <a:avLst/>
          </a:prstGeom>
          <a:noFill/>
        </p:spPr>
      </p:pic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0" y="2638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95" name="Picture 1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895600"/>
            <a:ext cx="5943600" cy="2181225"/>
          </a:xfrm>
          <a:prstGeom prst="rect">
            <a:avLst/>
          </a:prstGeom>
          <a:noFill/>
        </p:spPr>
      </p:pic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0" y="2638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34000" y="1143000"/>
            <a:ext cx="5334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/>
              <a:t>২</a:t>
            </a:r>
            <a:endParaRPr lang="en-US" sz="4400" dirty="0"/>
          </a:p>
        </p:txBody>
      </p:sp>
      <p:sp>
        <p:nvSpPr>
          <p:cNvPr id="20" name="Rectangle 19"/>
          <p:cNvSpPr/>
          <p:nvPr/>
        </p:nvSpPr>
        <p:spPr>
          <a:xfrm>
            <a:off x="5791200" y="1905000"/>
            <a:ext cx="5334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/>
              <a:t>৪</a:t>
            </a:r>
            <a:endParaRPr lang="en-US" sz="4400" dirty="0"/>
          </a:p>
        </p:txBody>
      </p:sp>
      <p:sp>
        <p:nvSpPr>
          <p:cNvPr id="21" name="Rectangle 20"/>
          <p:cNvSpPr/>
          <p:nvPr/>
        </p:nvSpPr>
        <p:spPr>
          <a:xfrm>
            <a:off x="6781800" y="4343400"/>
            <a:ext cx="5334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/>
              <a:t>৪</a:t>
            </a:r>
            <a:endParaRPr lang="en-US" sz="4400" dirty="0"/>
          </a:p>
        </p:txBody>
      </p:sp>
      <p:sp>
        <p:nvSpPr>
          <p:cNvPr id="46098" name="WordArt 18"/>
          <p:cNvSpPr>
            <a:spLocks noChangeArrowheads="1" noChangeShapeType="1" noTextEdit="1"/>
          </p:cNvSpPr>
          <p:nvPr/>
        </p:nvSpPr>
        <p:spPr bwMode="auto">
          <a:xfrm>
            <a:off x="5943600" y="152400"/>
            <a:ext cx="2362200" cy="990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rtl="0"/>
            <a:r>
              <a:rPr lang="bn-BD" sz="3600" kern="10" spc="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latin typeface="Impact"/>
              </a:rPr>
              <a:t>বাড়ীর কাজ</a:t>
            </a:r>
            <a:endParaRPr lang="en-US" sz="3600" kern="10" spc="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/>
              <a:latin typeface="Impact"/>
            </a:endParaRP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99" name="Picture 1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5267325" cy="552450"/>
          </a:xfrm>
          <a:prstGeom prst="rect">
            <a:avLst/>
          </a:prstGeom>
          <a:noFill/>
        </p:spPr>
      </p:pic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102" name="Picture 22" descr="C:\Documents and Settings\office\Desktop\10629822_333757570117612_785011060392983397_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67400" y="1447800"/>
            <a:ext cx="3048000" cy="5257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0" y="2286000"/>
            <a:ext cx="5992812" cy="3667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99" lon="20099999" rev="0"/>
              </a:camera>
              <a:lightRig rig="legacyFlat2" dir="t"/>
            </a:scene3d>
            <a:sp3d extrusionH="430200" prstMaterial="legacyMatte">
              <a:extrusionClr>
                <a:srgbClr val="9400ED"/>
              </a:extrusionClr>
            </a:sp3d>
          </a:bodyPr>
          <a:lstStyle/>
          <a:p>
            <a:pPr algn="ctr" rtl="0"/>
            <a:r>
              <a:rPr lang="en-US" sz="3600" kern="10" spc="0" dirty="0" smtClean="0">
                <a:ln w="12700"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/>
                <a:latin typeface="Arial Black"/>
              </a:rPr>
              <a:t>THANK YOU</a:t>
            </a:r>
          </a:p>
          <a:p>
            <a:pPr algn="ctr" rtl="0"/>
            <a:r>
              <a:rPr lang="en-US" sz="3600" kern="10" spc="0" dirty="0" smtClean="0">
                <a:ln w="12700"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/>
                <a:latin typeface="Arial Black"/>
              </a:rPr>
              <a:t>SO MUCH</a:t>
            </a:r>
            <a:endParaRPr lang="en-US" sz="3600" kern="10" spc="0" dirty="0">
              <a:ln w="12700"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/>
              <a:latin typeface="Arial Black"/>
            </a:endParaRPr>
          </a:p>
        </p:txBody>
      </p:sp>
      <p:pic>
        <p:nvPicPr>
          <p:cNvPr id="44033" name="Picture 1" descr="C:\Documents and Settings\office\Desktop\10632674_355003814668011_25763397897094041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381000"/>
            <a:ext cx="3733800" cy="6096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ardrop 1"/>
          <p:cNvSpPr/>
          <p:nvPr/>
        </p:nvSpPr>
        <p:spPr>
          <a:xfrm>
            <a:off x="685800" y="1295400"/>
            <a:ext cx="4267200" cy="4572000"/>
          </a:xfrm>
          <a:prstGeom prst="teardrop">
            <a:avLst/>
          </a:prstGeom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371600" y="228600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মোঃরফিক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আহমেদ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বি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এস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সি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(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অনার্স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)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এম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এস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সি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(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গণিত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)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NikoshBAN" pitchFamily="2" charset="0"/>
              <a:ea typeface="Calibri" pitchFamily="34" charset="0"/>
              <a:cs typeface="NikoshBAN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বি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এড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381000"/>
            <a:ext cx="3200400" cy="6172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5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685800" y="990600"/>
            <a:ext cx="7848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4913" algn="l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শিখণফলঃ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4913" algn="l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এই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পাঠ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শেষে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শিক্ষার্থীরা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-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4913" algn="l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১।সূজনশীল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গণিতের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পারদর্শীতা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বাড়বে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।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4913" algn="l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২।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বর্গের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সূত্রের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প্রয়োগ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করতে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পারবে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।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04913" algn="l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৩।উচ্চতর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দক্ষতার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bn-BD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উন্নয়ন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করতে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পারবে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।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219200"/>
            <a:ext cx="6772275" cy="6858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2438400"/>
            <a:ext cx="6093070" cy="68580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NikoshBAN" pitchFamily="2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485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NikoshBAN" pitchFamily="2" charset="0"/>
              </a:rPr>
              <a:t> </a:t>
            </a:r>
            <a:endParaRPr kumimoji="0" lang="hi-I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51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51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51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4495800"/>
            <a:ext cx="7123386" cy="1066800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51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3352800"/>
            <a:ext cx="5829300" cy="838200"/>
          </a:xfrm>
          <a:prstGeom prst="rect">
            <a:avLst/>
          </a:prstGeom>
          <a:noFill/>
        </p:spPr>
      </p:pic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556430">
            <a:off x="0" y="457200"/>
            <a:ext cx="1838325" cy="619125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228600"/>
            <a:ext cx="1628775" cy="619125"/>
          </a:xfrm>
          <a:prstGeom prst="rect">
            <a:avLst/>
          </a:prstGeom>
          <a:noFill/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609600"/>
            <a:ext cx="1790700" cy="619125"/>
          </a:xfrm>
          <a:prstGeom prst="rect">
            <a:avLst/>
          </a:prstGeom>
          <a:noFill/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609600"/>
            <a:ext cx="4743450" cy="55245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1371600"/>
            <a:ext cx="4314825" cy="81915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2057400"/>
            <a:ext cx="4219575" cy="110490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5029200"/>
            <a:ext cx="1562100" cy="1028700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485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WordArt 12"/>
          <p:cNvSpPr>
            <a:spLocks noChangeArrowheads="1" noChangeShapeType="1" noTextEdit="1"/>
          </p:cNvSpPr>
          <p:nvPr/>
        </p:nvSpPr>
        <p:spPr bwMode="auto">
          <a:xfrm>
            <a:off x="2590800" y="6207125"/>
            <a:ext cx="606425" cy="650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=6</a:t>
            </a:r>
            <a:endParaRPr lang="en-U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3124200"/>
            <a:ext cx="5410201" cy="1066800"/>
          </a:xfrm>
          <a:prstGeom prst="rect">
            <a:avLst/>
          </a:prstGeom>
          <a:noFill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4190999"/>
            <a:ext cx="4267200" cy="984739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84250" algn="l"/>
              </a:tabLst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NikoshBAN" pitchFamily="2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2028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8425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81150" cy="619125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457200"/>
            <a:ext cx="1790700" cy="619125"/>
          </a:xfrm>
          <a:prstGeom prst="rect">
            <a:avLst/>
          </a:prstGeom>
          <a:noFill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609600"/>
            <a:ext cx="4743450" cy="552450"/>
          </a:xfrm>
          <a:prstGeom prst="rect">
            <a:avLst/>
          </a:prstGeom>
          <a:noFill/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990600"/>
            <a:ext cx="4248150" cy="1019175"/>
          </a:xfrm>
          <a:prstGeom prst="rect">
            <a:avLst/>
          </a:prstGeom>
          <a:noFill/>
        </p:spPr>
      </p:pic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2057400"/>
            <a:ext cx="4619625" cy="800100"/>
          </a:xfrm>
          <a:prstGeom prst="rect">
            <a:avLst/>
          </a:prstGeom>
          <a:noFill/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2819400"/>
            <a:ext cx="3438525" cy="714375"/>
          </a:xfrm>
          <a:prstGeom prst="rect">
            <a:avLst/>
          </a:prstGeom>
          <a:noFill/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3657600"/>
            <a:ext cx="2028825" cy="666750"/>
          </a:xfrm>
          <a:prstGeom prst="rect">
            <a:avLst/>
          </a:prstGeom>
          <a:noFill/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4419600"/>
            <a:ext cx="1114425" cy="666750"/>
          </a:xfrm>
          <a:prstGeom prst="rect">
            <a:avLst/>
          </a:prstGeom>
          <a:noFill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5105400"/>
            <a:ext cx="657225" cy="666750"/>
          </a:xfrm>
          <a:prstGeom prst="rect">
            <a:avLst/>
          </a:prstGeom>
          <a:noFill/>
        </p:spPr>
      </p:pic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1476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4613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0" y="227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NikoshBAN" pitchFamily="2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8700" algn="l"/>
              </a:tabLst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NikoshBAN" pitchFamily="2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0" y="3657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NikoshBAN" pitchFamily="2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4324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Cambria Math" pitchFamily="18" charset="0"/>
                <a:ea typeface="Times New Roman" pitchFamily="18" charset="0"/>
                <a:cs typeface="NikoshBAN" pitchFamily="2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0" y="499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Cambria Math" pitchFamily="18" charset="0"/>
                <a:ea typeface="Times New Roman" pitchFamily="18" charset="0"/>
                <a:cs typeface="NikoshBAN" pitchFamily="2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0" y="546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87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8" name="WordArt 18"/>
          <p:cNvSpPr>
            <a:spLocks noChangeArrowheads="1" noChangeShapeType="1" noTextEdit="1"/>
          </p:cNvSpPr>
          <p:nvPr/>
        </p:nvSpPr>
        <p:spPr bwMode="auto">
          <a:xfrm>
            <a:off x="3352800" y="5715000"/>
            <a:ext cx="976313" cy="9763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=5</a:t>
            </a:r>
            <a:endParaRPr lang="en-U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5943600" cy="1238250"/>
          </a:xfrm>
          <a:prstGeom prst="rect">
            <a:avLst/>
          </a:prstGeom>
          <a:noFill/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2133600"/>
            <a:ext cx="4733925" cy="628650"/>
          </a:xfrm>
          <a:prstGeom prst="rect">
            <a:avLst/>
          </a:prstGeom>
          <a:noFill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3048000"/>
            <a:ext cx="4257675" cy="704850"/>
          </a:xfrm>
          <a:prstGeom prst="rect">
            <a:avLst/>
          </a:prstGeom>
          <a:noFill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3886200"/>
            <a:ext cx="2971800" cy="723900"/>
          </a:xfrm>
          <a:prstGeom prst="rect">
            <a:avLst/>
          </a:prstGeom>
          <a:noFill/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4648200"/>
            <a:ext cx="1895475" cy="619125"/>
          </a:xfrm>
          <a:prstGeom prst="rect">
            <a:avLst/>
          </a:prstGeom>
          <a:noFill/>
        </p:spPr>
      </p:pic>
      <p:sp>
        <p:nvSpPr>
          <p:cNvPr id="17409" name="WordArt 1"/>
          <p:cNvSpPr>
            <a:spLocks noChangeArrowheads="1" noChangeShapeType="1" noTextEdit="1"/>
          </p:cNvSpPr>
          <p:nvPr/>
        </p:nvSpPr>
        <p:spPr bwMode="auto">
          <a:xfrm>
            <a:off x="381000" y="5486400"/>
            <a:ext cx="981075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=105</a:t>
            </a:r>
            <a:endParaRPr lang="en-U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1695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87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2324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2688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2688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3752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2688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4371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2688" algn="l"/>
              </a:tabLst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NikoshBAN" pitchFamily="2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0" y="535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52688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1524000" y="4419600"/>
            <a:ext cx="32766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=115</a:t>
            </a:r>
            <a:endParaRPr lang="en-U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371600" y="2438400"/>
            <a:ext cx="5486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=5+105+5</a:t>
            </a:r>
            <a:endParaRPr lang="en-U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404" y="457200"/>
            <a:ext cx="8732196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62100" cy="61912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304800"/>
            <a:ext cx="1790700" cy="61912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381000"/>
            <a:ext cx="4743450" cy="55245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1066800"/>
            <a:ext cx="4038600" cy="542925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524000"/>
            <a:ext cx="5476875" cy="647700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080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133600"/>
            <a:ext cx="4086225" cy="628650"/>
          </a:xfrm>
          <a:prstGeom prst="rect">
            <a:avLst/>
          </a:prstGeom>
          <a:noFill/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667000"/>
            <a:ext cx="4276725" cy="628650"/>
          </a:xfrm>
          <a:prstGeom prst="rect">
            <a:avLst/>
          </a:prstGeom>
          <a:noFill/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3200400"/>
            <a:ext cx="4410075" cy="628650"/>
          </a:xfrm>
          <a:prstGeom prst="rect">
            <a:avLst/>
          </a:prstGeom>
          <a:noFill/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3733800"/>
            <a:ext cx="5314950" cy="628650"/>
          </a:xfrm>
          <a:prstGeom prst="rect">
            <a:avLst/>
          </a:prstGeom>
          <a:noFill/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4267200"/>
            <a:ext cx="4648200" cy="704850"/>
          </a:xfrm>
          <a:prstGeom prst="rect">
            <a:avLst/>
          </a:prstGeom>
          <a:noFill/>
        </p:spPr>
      </p:pic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4572000"/>
            <a:ext cx="4105275" cy="895350"/>
          </a:xfrm>
          <a:prstGeom prst="rect">
            <a:avLst/>
          </a:prstGeom>
          <a:noFill/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5257800"/>
            <a:ext cx="2143125" cy="619125"/>
          </a:xfrm>
          <a:prstGeom prst="rect">
            <a:avLst/>
          </a:prstGeom>
          <a:noFill/>
        </p:spPr>
      </p:pic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0613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049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2419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95388" algn="l"/>
              </a:tabLst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3933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3725" algn="l"/>
              </a:tabLst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Calibri" pitchFamily="34" charset="0"/>
                <a:cs typeface="NikoshBAN" pitchFamily="2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455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89163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9" name="WordArt 35"/>
          <p:cNvSpPr>
            <a:spLocks noChangeArrowheads="1" noChangeShapeType="1" noTextEdit="1"/>
          </p:cNvSpPr>
          <p:nvPr/>
        </p:nvSpPr>
        <p:spPr bwMode="auto">
          <a:xfrm>
            <a:off x="2895600" y="5715000"/>
            <a:ext cx="2362200" cy="974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=1260</a:t>
            </a:r>
            <a:endParaRPr lang="en-US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2" grpId="0"/>
      <p:bldP spid="105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58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SKYLINK COMPUTER TRANING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office</dc:creator>
  <cp:lastModifiedBy>office</cp:lastModifiedBy>
  <cp:revision>79</cp:revision>
  <dcterms:created xsi:type="dcterms:W3CDTF">2014-10-23T05:00:54Z</dcterms:created>
  <dcterms:modified xsi:type="dcterms:W3CDTF">2014-10-24T01:45:33Z</dcterms:modified>
</cp:coreProperties>
</file>